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9" r:id="rId2"/>
    <p:sldId id="264" r:id="rId3"/>
    <p:sldId id="266" r:id="rId4"/>
    <p:sldId id="267" r:id="rId5"/>
    <p:sldId id="268" r:id="rId6"/>
    <p:sldId id="269" r:id="rId7"/>
    <p:sldId id="270" r:id="rId8"/>
    <p:sldId id="271" r:id="rId9"/>
    <p:sldId id="285" r:id="rId10"/>
    <p:sldId id="338" r:id="rId11"/>
    <p:sldId id="286" r:id="rId12"/>
    <p:sldId id="287" r:id="rId13"/>
    <p:sldId id="288" r:id="rId14"/>
    <p:sldId id="339" r:id="rId15"/>
    <p:sldId id="273" r:id="rId16"/>
    <p:sldId id="274" r:id="rId17"/>
    <p:sldId id="275" r:id="rId18"/>
    <p:sldId id="33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50DE-3E45-4A68-8803-D4E540F85F98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7A9E6-B27C-4BBC-BB41-7E7C1F81E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5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71F8A0-DE79-4B37-8A70-DD02713475E0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54223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4E85-DDFF-4956-A88F-DD14898B6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155719-4615-4B18-B15F-EF953F19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10595-B8B2-41DE-AA4A-DE4999CF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46D09-3463-47EF-A018-C4831B3A4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CB74D-3A83-40EB-9680-942773F3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4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FB939-2BC4-4251-842A-D5DD2208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833BE-0EB6-4ECC-B39A-C7BE1AC1F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EAE1A-1FC5-4AB5-A3DA-2919BD69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1F6A9-C433-4F6C-BF44-B6A98B89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0120D-7702-4079-9D37-70D989B4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0B1C80-E428-44DA-8E11-B6CBB0151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0A64FA-8D01-4377-91E9-9036D6963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F9771-1ED4-4562-9909-84D75516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ABB13-EACA-4FA5-B069-2C611AD3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52EDDF-255F-4977-BE62-8D068508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92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1136E-DEEF-41A2-B0FA-F1B7CBA8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223AE-E803-4C6C-B1C9-68D92C357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34759-9219-4FD6-8F8F-E6CC6770A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57903-E28C-434A-AA33-6FD89F7F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43C033-02C4-4602-8C1D-B00ACF02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7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1A8E5-3164-4461-BA19-F27257F3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33442-2C62-4D49-83C8-74A77B3F3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CFE6F-4B48-49BB-8375-2D1483D1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06F902-109B-46D9-89DF-91CAFD6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5596E-1052-4DE7-BD25-FBE2EC76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2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1D1E4-0172-4B07-A600-5C0171F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3047A-FFDF-4E24-A650-F5CECD3F1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2365F-4509-4DD5-ACF2-5EA7C883D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ACBB60-1078-492F-91CF-ADA9AAC9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F0AFA6-852B-44CC-B214-D4644F25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66AD07-98D5-4919-B9F1-BAB146D8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66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416AC-AA04-46CC-85F2-C6AD76D3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308CB6-2B53-48F0-8C42-9043C9DA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77115B-F6E7-45CB-BE3C-DCFAE01CA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DFAC2D-08A9-41C3-A909-04113907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40541A-9285-40EB-8543-AF1AD0C7B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C80521-30FE-4C46-BA76-C5A87A41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10760B-8C9A-4514-A17C-A098486D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FF1BD7-B899-4E96-A870-A5F73095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5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1378-23DE-4B68-B83D-7504F790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FE3F39-0CE5-4BDC-924E-CDF8008FF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7A208A-8726-4659-9EE0-C7B76E43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DFCF7C-97EA-4395-8D0C-3E575361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31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FDAE21-3281-4CFE-B7C3-CC6611F80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B0E768-AE27-42B9-90C2-1746933E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593E9-D072-445F-8B0B-47CD3E26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3B46B-909F-4736-A09C-24D55684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224B57-AA4F-4B43-BFF8-D8A8EE1C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0EA8D-1B22-401F-83D1-75B8D6FE9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C62A9-7CF6-4D8C-BF54-0729A79D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AC14A-02B5-472B-9BBF-9B2A4A02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227CAB-CA5B-4871-B248-A6BB949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9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44FAA-7F9E-4C71-B657-8ABAFE31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51A26B-A798-459C-8CCB-5714A32D2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CD997E-F1C6-4D9E-AE2D-766BBCB2A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052882-0BF2-440D-BB5D-DC0ED355F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727059-B301-4F63-A73E-4D6CEFC7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EC1A76-9B59-4388-BA01-FFD9B011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0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285B96-34CE-4FD1-8891-A3353B8A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EF820-7F17-48B2-A2C4-2B88026D5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D723CA-E9E5-41C0-87AA-88ABBF5D8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5E765-C134-49C5-ACC7-272DB8A56C9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7DEAA-4AB3-434D-8913-5118B40C0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3ADA1-9F42-43AF-993E-588EB39D4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7B4A9-652B-418E-9ED0-FAEC99FC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09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519FC-2392-4177-AF44-930F41358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자료구조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12111F-B10D-43C8-9E8E-FC30E3497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 </a:t>
            </a:r>
            <a:r>
              <a:rPr lang="ko-KR" altLang="en-US" dirty="0" err="1"/>
              <a:t>공부법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87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257"/>
    </mc:Choice>
    <mc:Fallback xmlns="">
      <p:transition spd="slow" advTm="41125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47528" y="1412776"/>
            <a:ext cx="8458200" cy="4724400"/>
          </a:xfrm>
        </p:spPr>
        <p:txBody>
          <a:bodyPr/>
          <a:lstStyle/>
          <a:p>
            <a:r>
              <a:rPr lang="en-US" altLang="ko-KR" dirty="0"/>
              <a:t>DS </a:t>
            </a:r>
            <a:r>
              <a:rPr lang="en-US" altLang="ko-KR" dirty="0" err="1"/>
              <a:t>Movingchar</a:t>
            </a:r>
            <a:r>
              <a:rPr lang="en-US" altLang="ko-KR" dirty="0"/>
              <a:t> c : </a:t>
            </a:r>
            <a:r>
              <a:rPr lang="ko-KR" altLang="en-US" dirty="0"/>
              <a:t>화면에서 </a:t>
            </a:r>
            <a:r>
              <a:rPr lang="en-US" altLang="ko-KR" dirty="0"/>
              <a:t>‘C’</a:t>
            </a:r>
            <a:r>
              <a:rPr lang="ko-KR" altLang="en-US" dirty="0"/>
              <a:t>를 주어진 숫자만큼 오른쪽으로 이동시키는 프로그램</a:t>
            </a:r>
            <a:endParaRPr lang="en-US" altLang="ko-KR" dirty="0"/>
          </a:p>
          <a:p>
            <a:pPr marL="400050" lvl="1" indent="0">
              <a:buNone/>
            </a:pPr>
            <a:br>
              <a:rPr lang="ko-KR" altLang="en-US" dirty="0"/>
            </a:br>
            <a:r>
              <a:rPr lang="en-US" altLang="ko-KR" dirty="0"/>
              <a:t>1.</a:t>
            </a:r>
            <a:r>
              <a:rPr lang="ko-KR" altLang="en-US" dirty="0"/>
              <a:t>화면을 지운다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2.</a:t>
            </a:r>
            <a:r>
              <a:rPr lang="ko-KR" altLang="en-US" dirty="0"/>
              <a:t>공백의 </a:t>
            </a:r>
            <a:r>
              <a:rPr lang="ko-KR" altLang="en-US" dirty="0" err="1"/>
              <a:t>갯수를</a:t>
            </a:r>
            <a:r>
              <a:rPr lang="ko-KR" altLang="en-US" dirty="0"/>
              <a:t> 전보다 하나씩 늘려가면서 </a:t>
            </a:r>
            <a:endParaRPr lang="en-US" altLang="ko-KR" dirty="0"/>
          </a:p>
          <a:p>
            <a:pPr marL="400050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출력한다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3.‘C’</a:t>
            </a:r>
            <a:r>
              <a:rPr lang="ko-KR" altLang="en-US" dirty="0"/>
              <a:t>를 출력한다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너무 빠르니 잠깐 쉰다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5.</a:t>
            </a:r>
            <a:r>
              <a:rPr lang="ko-KR" altLang="en-US" dirty="0"/>
              <a:t>단계 </a:t>
            </a:r>
            <a:r>
              <a:rPr lang="en-US" altLang="ko-KR" dirty="0"/>
              <a:t>1~4</a:t>
            </a:r>
            <a:r>
              <a:rPr lang="ko-KR" altLang="en-US" dirty="0"/>
              <a:t>를 주어진 숫자만큼 반복한다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92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484784"/>
            <a:ext cx="817471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5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계속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" y="1878965"/>
            <a:ext cx="5638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600" dirty="0"/>
              <a:t>화면에서 문자 하나를 옆으로 이동시키는 프로그램을 작성하라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altLang="ko-KR" sz="1600" dirty="0"/>
            </a:br>
            <a:r>
              <a:rPr lang="en-US" altLang="ko-KR" sz="1600" dirty="0"/>
              <a:t>1-1. </a:t>
            </a:r>
            <a:r>
              <a:rPr lang="ko-KR" altLang="en-US" sz="1600" dirty="0"/>
              <a:t>문자를 가로로 </a:t>
            </a:r>
            <a:r>
              <a:rPr lang="en-US" altLang="ko-KR" sz="1600" dirty="0"/>
              <a:t>20</a:t>
            </a:r>
            <a:r>
              <a:rPr lang="ko-KR" altLang="en-US" sz="1600" dirty="0"/>
              <a:t>만큼 이동시켜라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1-2. </a:t>
            </a:r>
            <a:r>
              <a:rPr lang="ko-KR" altLang="en-US" sz="1600" dirty="0"/>
              <a:t>문자 </a:t>
            </a:r>
            <a:r>
              <a:rPr lang="en-US" altLang="ko-KR" sz="1600" dirty="0"/>
              <a:t>'C' </a:t>
            </a:r>
            <a:r>
              <a:rPr lang="ko-KR" altLang="en-US" sz="1600" dirty="0"/>
              <a:t>대신 </a:t>
            </a:r>
            <a:r>
              <a:rPr lang="en-US" altLang="ko-KR" sz="1600" dirty="0"/>
              <a:t>'c'</a:t>
            </a:r>
            <a:r>
              <a:rPr lang="ko-KR" altLang="en-US" sz="1600" dirty="0"/>
              <a:t>를 이동시켜라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1-3. </a:t>
            </a:r>
            <a:r>
              <a:rPr lang="ko-KR" altLang="en-US" sz="1600" dirty="0"/>
              <a:t>문자가 이동할 때에 대문자 </a:t>
            </a:r>
            <a:r>
              <a:rPr lang="en-US" altLang="ko-KR" sz="1600" dirty="0"/>
              <a:t>'C'</a:t>
            </a:r>
            <a:r>
              <a:rPr lang="ko-KR" altLang="en-US" sz="1600" dirty="0"/>
              <a:t>와 소문자 </a:t>
            </a:r>
            <a:r>
              <a:rPr lang="en-US" altLang="ko-KR" sz="1600" dirty="0"/>
              <a:t>'c'</a:t>
            </a:r>
            <a:r>
              <a:rPr lang="ko-KR" altLang="en-US" sz="1600" dirty="0"/>
              <a:t>가 교대로 나오면서 이동하게 하라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1-4. </a:t>
            </a:r>
            <a:r>
              <a:rPr lang="ko-KR" altLang="en-US" sz="1600" dirty="0"/>
              <a:t>문자가 더 천천히 이동하게 하라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1-5. </a:t>
            </a:r>
            <a:r>
              <a:rPr lang="ko-KR" altLang="en-US" sz="1600" dirty="0"/>
              <a:t>문자가 이동할 때 이동한 자리에 </a:t>
            </a:r>
            <a:r>
              <a:rPr lang="en-US" altLang="ko-KR" sz="1600" dirty="0"/>
              <a:t>','</a:t>
            </a:r>
            <a:r>
              <a:rPr lang="ko-KR" altLang="en-US" sz="1600" dirty="0"/>
              <a:t>이 넣도록 해라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1-6. </a:t>
            </a:r>
            <a:r>
              <a:rPr lang="ko-KR" altLang="en-US" sz="1600" dirty="0"/>
              <a:t>처음에 시작을 </a:t>
            </a:r>
            <a:r>
              <a:rPr lang="en-US" altLang="ko-KR" sz="1600" dirty="0"/>
              <a:t>"C,,,,,,,,,,,,,,,,,,,,,,,"</a:t>
            </a:r>
            <a:r>
              <a:rPr lang="ko-KR" altLang="en-US" sz="1600" dirty="0"/>
              <a:t>이런 상태에서 시작하여 문자가 오른쪽으로 움직일 때 마다 </a:t>
            </a:r>
            <a:r>
              <a:rPr lang="en-US" altLang="ko-KR" sz="1600" dirty="0"/>
              <a:t>',' </a:t>
            </a:r>
            <a:r>
              <a:rPr lang="ko-KR" altLang="en-US" sz="1600" dirty="0"/>
              <a:t>지워지도록 하라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B083F8-83B1-429E-BBFB-1C50BEA1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515" y="1771370"/>
            <a:ext cx="6670709" cy="41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6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8953" y="609459"/>
            <a:ext cx="5239871" cy="563908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1-7. </a:t>
            </a:r>
            <a:r>
              <a:rPr lang="ko-KR" altLang="en-US" sz="2000" dirty="0"/>
              <a:t>문자가 무조건 움직이지 않고 키보드에서 </a:t>
            </a:r>
            <a:r>
              <a:rPr lang="en-US" altLang="ko-KR" sz="2000" dirty="0"/>
              <a:t>'d'</a:t>
            </a:r>
            <a:r>
              <a:rPr lang="ko-KR" altLang="en-US" sz="2000" dirty="0"/>
              <a:t>를 입력할 때마다 오른쪽으로 </a:t>
            </a:r>
            <a:r>
              <a:rPr lang="ko-KR" altLang="en-US" sz="2000" dirty="0" err="1"/>
              <a:t>한칸씩</a:t>
            </a:r>
            <a:r>
              <a:rPr lang="ko-KR" altLang="en-US" sz="2000" dirty="0"/>
              <a:t> 움직이게 하라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1-8. 'd'</a:t>
            </a:r>
            <a:r>
              <a:rPr lang="ko-KR" altLang="en-US" sz="2000" dirty="0"/>
              <a:t>를 입력하고 나서 </a:t>
            </a:r>
            <a:r>
              <a:rPr lang="en-US" altLang="ko-KR" sz="2000" dirty="0"/>
              <a:t>Enter </a:t>
            </a:r>
            <a:r>
              <a:rPr lang="ko-KR" altLang="en-US" sz="2000" dirty="0"/>
              <a:t>키를 눌러야 움직이니까 짜증나나요</a:t>
            </a:r>
            <a:r>
              <a:rPr lang="en-US" altLang="ko-KR" sz="2000" dirty="0"/>
              <a:t>? Enter </a:t>
            </a:r>
            <a:r>
              <a:rPr lang="ko-KR" altLang="en-US" sz="2000" dirty="0"/>
              <a:t>키 </a:t>
            </a:r>
            <a:r>
              <a:rPr lang="ko-KR" altLang="en-US" sz="2000" dirty="0" err="1"/>
              <a:t>안눌러도</a:t>
            </a:r>
            <a:r>
              <a:rPr lang="ko-KR" altLang="en-US" sz="2000" dirty="0"/>
              <a:t> 움직이게 해보세요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1-9. 'd' </a:t>
            </a:r>
            <a:r>
              <a:rPr lang="ko-KR" altLang="en-US" sz="2000" dirty="0"/>
              <a:t>대신 화살표 </a:t>
            </a:r>
            <a:r>
              <a:rPr lang="en-US" altLang="ko-KR" sz="2000" dirty="0"/>
              <a:t>-&gt; </a:t>
            </a:r>
            <a:r>
              <a:rPr lang="ko-KR" altLang="en-US" sz="2000" dirty="0"/>
              <a:t>키를 눌렀을 때 오른쪽으로 움직이게 하라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1-10. </a:t>
            </a:r>
            <a:r>
              <a:rPr lang="ko-KR" altLang="en-US" sz="2000" dirty="0"/>
              <a:t>위에 적어준 프로그램</a:t>
            </a:r>
            <a:r>
              <a:rPr lang="en-US" altLang="ko-KR" sz="2000" dirty="0"/>
              <a:t>(OS-Movingchar-1.c)</a:t>
            </a:r>
            <a:r>
              <a:rPr lang="ko-KR" altLang="en-US" sz="2000" dirty="0"/>
              <a:t>에서 문자가 오른쪽에서 왼쪽으로 이동하도록 하라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1-11. </a:t>
            </a:r>
            <a:r>
              <a:rPr lang="ko-KR" altLang="en-US" sz="2000" dirty="0"/>
              <a:t>이제 </a:t>
            </a:r>
            <a:r>
              <a:rPr lang="en-US" altLang="ko-KR" sz="2000" dirty="0"/>
              <a:t>OS-Movingchar-1-11</a:t>
            </a:r>
            <a:r>
              <a:rPr lang="ko-KR" altLang="en-US" sz="2000" dirty="0"/>
              <a:t>을 응용하여 화살표 </a:t>
            </a:r>
            <a:r>
              <a:rPr lang="en-US" altLang="ko-KR" sz="2000" dirty="0"/>
              <a:t>&lt;- </a:t>
            </a:r>
            <a:r>
              <a:rPr lang="ko-KR" altLang="en-US" sz="2000" dirty="0"/>
              <a:t>키를 눌렀을 때 왼쪽으로 움직이게 하라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C15A3A-55F0-44E3-BB59-74A90F10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80" y="722784"/>
            <a:ext cx="6888279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E5EAA-E1B4-AE69-EEC3-15E201A0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280" y="2587117"/>
            <a:ext cx="9140952" cy="1325563"/>
          </a:xfrm>
        </p:spPr>
        <p:txBody>
          <a:bodyPr/>
          <a:lstStyle/>
          <a:p>
            <a:r>
              <a:rPr lang="ko-KR" altLang="en-US" dirty="0"/>
              <a:t>나는 왜 자꾸 미루는가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127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4A854-282E-464C-9B9A-4BD1C234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2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49C5A7-F32F-4217-A35B-590602D8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56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9C0F46-F8B6-4D32-A1DF-EE201860F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9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프로그래밍 시험</a:t>
            </a:r>
            <a:r>
              <a:rPr lang="en-US" altLang="ko-KR" sz="3200" dirty="0"/>
              <a:t>1 : 3</a:t>
            </a:r>
            <a:r>
              <a:rPr lang="ko-KR" altLang="en-US" sz="3200" dirty="0"/>
              <a:t>월 </a:t>
            </a:r>
            <a:r>
              <a:rPr lang="en-US" altLang="ko-KR" sz="3200" dirty="0"/>
              <a:t>18</a:t>
            </a:r>
            <a:r>
              <a:rPr lang="ko-KR" altLang="en-US" sz="3200" dirty="0"/>
              <a:t>일</a:t>
            </a:r>
            <a:r>
              <a:rPr lang="en-US" altLang="ko-KR" sz="3200" dirty="0"/>
              <a:t>, 20</a:t>
            </a:r>
            <a:r>
              <a:rPr lang="ko-KR" altLang="en-US" sz="3200" dirty="0"/>
              <a:t>일 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E6275E-A943-ED6C-2736-DA3F879B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33" y="1518781"/>
            <a:ext cx="10003333" cy="49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3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BB5868-44A8-4EAB-939A-2DE8950A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41770C-2EED-406B-94F7-6E3D6488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9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4E1B0D-96AE-4DC6-BD70-8ACEE9D0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8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2F07E0-F739-48A1-A16F-EB10C8B4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6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895C81-A6C2-B165-68DF-9584BD4983BB}"/>
              </a:ext>
            </a:extLst>
          </p:cNvPr>
          <p:cNvSpPr txBox="1"/>
          <p:nvPr/>
        </p:nvSpPr>
        <p:spPr>
          <a:xfrm>
            <a:off x="1993392" y="365760"/>
            <a:ext cx="938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프로그래밍은 암기과목인가</a:t>
            </a:r>
            <a:r>
              <a:rPr lang="en-US" altLang="ko-KR" sz="3600" dirty="0"/>
              <a:t>? </a:t>
            </a:r>
            <a:r>
              <a:rPr lang="ko-KR" altLang="en-US" sz="3600" dirty="0"/>
              <a:t>이해과목인가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F673DD-41B7-E8DA-094E-AE1495A838AE}"/>
              </a:ext>
            </a:extLst>
          </p:cNvPr>
          <p:cNvGrpSpPr/>
          <p:nvPr/>
        </p:nvGrpSpPr>
        <p:grpSpPr>
          <a:xfrm>
            <a:off x="1261872" y="1152144"/>
            <a:ext cx="9893808" cy="557784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F572C0-CEA5-4CC4-8579-ECD584FEE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F2B047-F3DA-3CB7-B2C2-C42656A65E00}"/>
                </a:ext>
              </a:extLst>
            </p:cNvPr>
            <p:cNvSpPr/>
            <p:nvPr/>
          </p:nvSpPr>
          <p:spPr>
            <a:xfrm>
              <a:off x="7434072" y="82296"/>
              <a:ext cx="3090672" cy="87782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981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5CFCCDA-367D-4CFD-2601-3CB96A0C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57150"/>
            <a:ext cx="7239000" cy="6743700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159FA-8A35-4EB8-9687-D62CB160CD7C}"/>
              </a:ext>
            </a:extLst>
          </p:cNvPr>
          <p:cNvSpPr txBox="1"/>
          <p:nvPr/>
        </p:nvSpPr>
        <p:spPr>
          <a:xfrm>
            <a:off x="5189341" y="2856155"/>
            <a:ext cx="181331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책이 아니라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몸으로 배운다</a:t>
            </a:r>
          </a:p>
        </p:txBody>
      </p:sp>
    </p:spTree>
    <p:extLst>
      <p:ext uri="{BB962C8B-B14F-4D97-AF65-F5344CB8AC3E}">
        <p14:creationId xmlns:p14="http://schemas.microsoft.com/office/powerpoint/2010/main" val="306647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9754D3-90DE-4DE7-BCB7-708D55B4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7F18D8-3EDF-4D44-A249-85191356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8" y="209550"/>
            <a:ext cx="6322918" cy="7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0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47528" y="1412776"/>
            <a:ext cx="8458200" cy="4724400"/>
          </a:xfrm>
        </p:spPr>
        <p:txBody>
          <a:bodyPr/>
          <a:lstStyle/>
          <a:p>
            <a:r>
              <a:rPr lang="en-US" altLang="ko-KR" dirty="0"/>
              <a:t>DS </a:t>
            </a:r>
            <a:r>
              <a:rPr lang="en-US" altLang="ko-KR" dirty="0" err="1"/>
              <a:t>Movingchar</a:t>
            </a:r>
            <a:r>
              <a:rPr lang="en-US" altLang="ko-KR" dirty="0"/>
              <a:t> c : </a:t>
            </a:r>
            <a:r>
              <a:rPr lang="ko-KR" altLang="en-US" dirty="0"/>
              <a:t>화면에서 </a:t>
            </a:r>
            <a:r>
              <a:rPr lang="en-US" altLang="ko-KR" dirty="0"/>
              <a:t>‘C’</a:t>
            </a:r>
            <a:r>
              <a:rPr lang="ko-KR" altLang="en-US" dirty="0"/>
              <a:t>를 주어진 숫자만큼 오른쪽으로 이동시키는 프로그램</a:t>
            </a:r>
            <a:endParaRPr lang="en-US" altLang="ko-KR" dirty="0"/>
          </a:p>
          <a:p>
            <a:pPr marL="400050" lvl="1" indent="0">
              <a:buNone/>
            </a:pPr>
            <a:br>
              <a:rPr lang="ko-KR" altLang="en-US" dirty="0"/>
            </a:br>
            <a:r>
              <a:rPr lang="en-US" altLang="ko-KR" dirty="0"/>
              <a:t>1.</a:t>
            </a:r>
            <a:r>
              <a:rPr lang="ko-KR" altLang="en-US" dirty="0"/>
              <a:t>화면을 지운다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2.</a:t>
            </a:r>
            <a:r>
              <a:rPr lang="ko-KR" altLang="en-US" dirty="0"/>
              <a:t>공백의 </a:t>
            </a:r>
            <a:r>
              <a:rPr lang="ko-KR" altLang="en-US" dirty="0" err="1"/>
              <a:t>갯수를</a:t>
            </a:r>
            <a:r>
              <a:rPr lang="ko-KR" altLang="en-US" dirty="0"/>
              <a:t> 전보다 하나씩 늘려가면서 </a:t>
            </a:r>
            <a:endParaRPr lang="en-US" altLang="ko-KR" dirty="0"/>
          </a:p>
          <a:p>
            <a:pPr marL="400050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출력한다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3.‘C’</a:t>
            </a:r>
            <a:r>
              <a:rPr lang="ko-KR" altLang="en-US" dirty="0"/>
              <a:t>를 출력한다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너무 빠르니 잠깐 쉰다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5.</a:t>
            </a:r>
            <a:r>
              <a:rPr lang="ko-KR" altLang="en-US" dirty="0"/>
              <a:t>단계 </a:t>
            </a:r>
            <a:r>
              <a:rPr lang="en-US" altLang="ko-KR" dirty="0"/>
              <a:t>1~4</a:t>
            </a:r>
            <a:r>
              <a:rPr lang="ko-KR" altLang="en-US" dirty="0"/>
              <a:t>를 주어진 숫자만큼 반복한다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A9BBDC-6FD4-7336-3AD0-681622C2ED95}"/>
              </a:ext>
            </a:extLst>
          </p:cNvPr>
          <p:cNvSpPr/>
          <p:nvPr/>
        </p:nvSpPr>
        <p:spPr>
          <a:xfrm>
            <a:off x="1502732" y="2343466"/>
            <a:ext cx="9408476" cy="44440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575D4-ECAD-3F82-397B-F53E78F0D77E}"/>
              </a:ext>
            </a:extLst>
          </p:cNvPr>
          <p:cNvSpPr txBox="1"/>
          <p:nvPr/>
        </p:nvSpPr>
        <p:spPr>
          <a:xfrm>
            <a:off x="2926791" y="2316796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화면에서 문자를 이동시키려면 어떻게 해야 하나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33D40-80E8-0AF4-1095-2F26ED1626D5}"/>
              </a:ext>
            </a:extLst>
          </p:cNvPr>
          <p:cNvSpPr txBox="1"/>
          <p:nvPr/>
        </p:nvSpPr>
        <p:spPr>
          <a:xfrm>
            <a:off x="2926791" y="2594068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혹시 문자를 이동하는 명령어가 있나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없네 </a:t>
            </a:r>
            <a:r>
              <a:rPr lang="ko-KR" altLang="en-US" dirty="0" err="1">
                <a:sym typeface="Wingdings" panose="05000000000000000000" pitchFamily="2" charset="2"/>
              </a:rPr>
              <a:t>ㅠㅠ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AE025-70B5-46C3-BCBF-267381D92DED}"/>
              </a:ext>
            </a:extLst>
          </p:cNvPr>
          <p:cNvSpPr txBox="1"/>
          <p:nvPr/>
        </p:nvSpPr>
        <p:spPr>
          <a:xfrm>
            <a:off x="2039041" y="2850844"/>
            <a:ext cx="78707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이동이란 무엇인가</a:t>
            </a:r>
            <a:r>
              <a:rPr lang="en-US" altLang="ko-KR" dirty="0"/>
              <a:t>? </a:t>
            </a:r>
            <a:r>
              <a:rPr lang="ko-KR" altLang="en-US" dirty="0"/>
              <a:t>이동은 위치를 변경하는 것</a:t>
            </a:r>
            <a:endParaRPr lang="en-US" altLang="ko-KR" dirty="0"/>
          </a:p>
          <a:p>
            <a:pPr algn="ctr"/>
            <a:r>
              <a:rPr lang="ko-KR" altLang="en-US" dirty="0"/>
              <a:t>그렇다면 화면에서 문자의 위치를 지정하여 나타나게 할 수 있을까</a:t>
            </a:r>
            <a:r>
              <a:rPr lang="en-US" altLang="ko-KR" dirty="0"/>
              <a:t>?</a:t>
            </a:r>
          </a:p>
          <a:p>
            <a:pPr algn="ctr"/>
            <a:r>
              <a:rPr lang="ko-KR" altLang="en-US" dirty="0"/>
              <a:t>내가 </a:t>
            </a:r>
            <a:r>
              <a:rPr lang="ko-KR" altLang="en-US" dirty="0" err="1"/>
              <a:t>알고있는</a:t>
            </a:r>
            <a:r>
              <a:rPr lang="ko-KR" altLang="en-US" dirty="0"/>
              <a:t> 문자를 화면에 나타나게 하는 명령어는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인데</a:t>
            </a:r>
            <a:r>
              <a:rPr lang="en-US" altLang="ko-KR" dirty="0"/>
              <a:t>..</a:t>
            </a:r>
          </a:p>
          <a:p>
            <a:pPr algn="ctr"/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에는 문자 출력 위치를 지정할 수가 없다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그렇다면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는 어느 위치에 문자를 출력하는가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F0A05-AE57-06F7-88E9-664CF7531097}"/>
              </a:ext>
            </a:extLst>
          </p:cNvPr>
          <p:cNvSpPr txBox="1"/>
          <p:nvPr/>
        </p:nvSpPr>
        <p:spPr>
          <a:xfrm>
            <a:off x="2820189" y="4215616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커서가 있는 위치에 문자를 출력하는구나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B4138-EBC5-01C9-324B-540652B41185}"/>
              </a:ext>
            </a:extLst>
          </p:cNvPr>
          <p:cNvSpPr txBox="1"/>
          <p:nvPr/>
        </p:nvSpPr>
        <p:spPr>
          <a:xfrm>
            <a:off x="1578880" y="4497784"/>
            <a:ext cx="8765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ym typeface="Wingdings" panose="05000000000000000000" pitchFamily="2" charset="2"/>
              </a:rPr>
              <a:t>그러면 커서의 위치를 변경하고 </a:t>
            </a:r>
            <a:r>
              <a:rPr lang="en-US" altLang="ko-KR" dirty="0" err="1">
                <a:sym typeface="Wingdings" panose="05000000000000000000" pitchFamily="2" charset="2"/>
              </a:rPr>
              <a:t>printf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를 하면 변경된 위치에 출력이 되지 않을까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pPr algn="ctr"/>
            <a:r>
              <a:rPr lang="ko-KR" altLang="en-US" dirty="0">
                <a:sym typeface="Wingdings" panose="05000000000000000000" pitchFamily="2" charset="2"/>
              </a:rPr>
              <a:t>실험해보자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근데 커서 위치는 어떻게 바꾸지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커서 위치를 바꾸는 명령어가 있나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49809-5E79-1C34-D14C-16CA1C709567}"/>
              </a:ext>
            </a:extLst>
          </p:cNvPr>
          <p:cNvSpPr txBox="1"/>
          <p:nvPr/>
        </p:nvSpPr>
        <p:spPr>
          <a:xfrm>
            <a:off x="2914071" y="5023996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어</a:t>
            </a:r>
            <a:r>
              <a:rPr lang="en-US" altLang="ko-KR" dirty="0">
                <a:sym typeface="Wingdings" panose="05000000000000000000" pitchFamily="2" charset="2"/>
              </a:rPr>
              <a:t>.. </a:t>
            </a:r>
            <a:r>
              <a:rPr lang="ko-KR" altLang="en-US" dirty="0">
                <a:sym typeface="Wingdings" panose="05000000000000000000" pitchFamily="2" charset="2"/>
              </a:rPr>
              <a:t>있네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sym typeface="Wingdings" panose="05000000000000000000" pitchFamily="2" charset="2"/>
              </a:rPr>
              <a:t>gotoxy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라는 함수가 있구나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4C9257-368A-1A55-3AC9-BE95E8276A29}"/>
              </a:ext>
            </a:extLst>
          </p:cNvPr>
          <p:cNvSpPr txBox="1"/>
          <p:nvPr/>
        </p:nvSpPr>
        <p:spPr>
          <a:xfrm>
            <a:off x="1668452" y="5319375"/>
            <a:ext cx="8816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ym typeface="Wingdings" panose="05000000000000000000" pitchFamily="2" charset="2"/>
              </a:rPr>
              <a:t>그러면 문자를 출력하고 </a:t>
            </a:r>
            <a:r>
              <a:rPr lang="en-US" altLang="ko-KR" dirty="0" err="1">
                <a:sym typeface="Wingdings" panose="05000000000000000000" pitchFamily="2" charset="2"/>
              </a:rPr>
              <a:t>gotoxy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로 커서 위치를 변경하고 다시 문자를 출력하고 </a:t>
            </a:r>
            <a:r>
              <a:rPr lang="en-US" altLang="ko-KR" dirty="0">
                <a:sym typeface="Wingdings" panose="05000000000000000000" pitchFamily="2" charset="2"/>
              </a:rPr>
              <a:t>..</a:t>
            </a:r>
          </a:p>
          <a:p>
            <a:pPr algn="ctr"/>
            <a:r>
              <a:rPr lang="ko-KR" altLang="en-US" dirty="0">
                <a:sym typeface="Wingdings" panose="05000000000000000000" pitchFamily="2" charset="2"/>
              </a:rPr>
              <a:t>이것을 반복하면 문자가 이동하게 되는 것 아닌가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실험해보자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C5CAA-7089-576D-825A-2EA477B9DAA3}"/>
              </a:ext>
            </a:extLst>
          </p:cNvPr>
          <p:cNvSpPr txBox="1"/>
          <p:nvPr/>
        </p:nvSpPr>
        <p:spPr>
          <a:xfrm>
            <a:off x="1715485" y="5864215"/>
            <a:ext cx="86935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 그런데 이동이라는 것은 기존에 위치했던 곳에서는 사라지고 새로운 위치에 나타나야 이동인데 이렇게 하니까 기존 위치의 문자가 사라지지는 않고 새로운 위치에만 나오네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기존 위치의 문자는 어떻게 지우지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화면을 모두 지워볼까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50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495</Words>
  <Application>Microsoft Office PowerPoint</Application>
  <PresentationFormat>와이드스크린</PresentationFormat>
  <Paragraphs>34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자료구조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문제 </vt:lpstr>
      <vt:lpstr>문제 </vt:lpstr>
      <vt:lpstr>PowerPoint 프레젠테이션</vt:lpstr>
      <vt:lpstr>문제 계속</vt:lpstr>
      <vt:lpstr>PowerPoint 프레젠테이션</vt:lpstr>
      <vt:lpstr>나는 왜 자꾸 미루는가?</vt:lpstr>
      <vt:lpstr>PowerPoint 프레젠테이션</vt:lpstr>
      <vt:lpstr>PowerPoint 프레젠테이션</vt:lpstr>
      <vt:lpstr>PowerPoint 프레젠테이션</vt:lpstr>
      <vt:lpstr>프로그래밍 시험1 : 3월 18일, 20일 문제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장지웅(A0072)</dc:creator>
  <cp:lastModifiedBy>장지웅(A0072)</cp:lastModifiedBy>
  <cp:revision>20</cp:revision>
  <dcterms:created xsi:type="dcterms:W3CDTF">2022-03-09T23:10:17Z</dcterms:created>
  <dcterms:modified xsi:type="dcterms:W3CDTF">2024-03-08T01:03:56Z</dcterms:modified>
</cp:coreProperties>
</file>